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7" r:id="rId5"/>
    <p:sldId id="326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3186112"/>
            <a:ext cx="35718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224087"/>
            <a:ext cx="11525250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758896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4616" y="3758896"/>
            <a:ext cx="156194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65703" y="4264725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61668" y="4264725"/>
            <a:ext cx="8067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050637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502812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3975085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387067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4829195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1012"/>
            <a:ext cx="1153477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5013176"/>
            <a:ext cx="1116798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5425159"/>
            <a:ext cx="1116798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877272"/>
            <a:ext cx="1116798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2164373"/>
            <a:ext cx="11371212" cy="2529254"/>
            <a:chOff x="407368" y="1700808"/>
            <a:chExt cx="11371212" cy="2529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700808"/>
              <a:ext cx="955357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7358" y="2276872"/>
              <a:ext cx="5200650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16280" y="2267912"/>
              <a:ext cx="3162300" cy="1962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67358" y="2822792"/>
            <a:ext cx="412053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7358" y="3254872"/>
            <a:ext cx="412053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7358" y="3686951"/>
            <a:ext cx="412053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7358" y="4129079"/>
            <a:ext cx="541667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060848"/>
            <a:ext cx="11587616" cy="3025303"/>
            <a:chOff x="407368" y="1484784"/>
            <a:chExt cx="11587616" cy="30253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84784"/>
              <a:ext cx="26479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584" y="2347912"/>
              <a:ext cx="11582400" cy="2162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9416" y="3564741"/>
            <a:ext cx="54726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996820"/>
            <a:ext cx="54726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448996"/>
            <a:ext cx="54726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